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5" r:id="rId2"/>
    <p:sldId id="266" r:id="rId3"/>
    <p:sldId id="267" r:id="rId4"/>
    <p:sldId id="311" r:id="rId5"/>
    <p:sldId id="307" r:id="rId6"/>
    <p:sldId id="309" r:id="rId7"/>
    <p:sldId id="310" r:id="rId8"/>
    <p:sldId id="30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E27BEF-EE3D-49D0-94AF-F0D508B56012}">
          <p14:sldIdLst>
            <p14:sldId id="265"/>
            <p14:sldId id="266"/>
            <p14:sldId id="267"/>
          </p14:sldIdLst>
        </p14:section>
        <p14:section name="Melissa" id="{D29CC15F-E201-4D26-9891-0D30486E9B83}">
          <p14:sldIdLst>
            <p14:sldId id="311"/>
            <p14:sldId id="307"/>
            <p14:sldId id="309"/>
            <p14:sldId id="310"/>
          </p14:sldIdLst>
        </p14:section>
        <p14:section name="Untitled Section" id="{2B35FECD-8FFE-45BA-A72E-AA8357F180EB}">
          <p14:sldIdLst>
            <p14:sldId id="304"/>
          </p14:sldIdLst>
        </p14:section>
        <p14:section name="Marcy" id="{2C32CAC8-03AC-4573-954E-7FDBE3DDBEB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2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328E91-BC32-4365-8BE3-DBECAB25D1FF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5612D6A-E1EE-4CE1-B875-479DE5432201}">
      <dgm:prSet/>
      <dgm:spPr/>
      <dgm:t>
        <a:bodyPr/>
        <a:lstStyle/>
        <a:p>
          <a:r>
            <a:rPr lang="en-US" dirty="0"/>
            <a:t>Melissa Pond, </a:t>
          </a:r>
        </a:p>
        <a:p>
          <a:r>
            <a:rPr lang="en-US" dirty="0"/>
            <a:t>City of Quincy, Massachusetts; NCDA</a:t>
          </a:r>
        </a:p>
      </dgm:t>
    </dgm:pt>
    <dgm:pt modelId="{F5E1BED5-21BB-4E59-8679-C007CB7C5FCF}" type="parTrans" cxnId="{9797B867-A45A-4974-9B7B-4CE7D301DBBF}">
      <dgm:prSet/>
      <dgm:spPr/>
      <dgm:t>
        <a:bodyPr/>
        <a:lstStyle/>
        <a:p>
          <a:endParaRPr lang="en-US"/>
        </a:p>
      </dgm:t>
    </dgm:pt>
    <dgm:pt modelId="{E0B3AE69-E40D-4D5F-9659-A70FDDFBB7AC}" type="sibTrans" cxnId="{9797B867-A45A-4974-9B7B-4CE7D301DBBF}">
      <dgm:prSet/>
      <dgm:spPr/>
      <dgm:t>
        <a:bodyPr/>
        <a:lstStyle/>
        <a:p>
          <a:endParaRPr lang="en-US"/>
        </a:p>
      </dgm:t>
    </dgm:pt>
    <dgm:pt modelId="{37230C40-F836-4E60-B29F-A236482F81A4}">
      <dgm:prSet/>
      <dgm:spPr/>
      <dgm:t>
        <a:bodyPr/>
        <a:lstStyle/>
        <a:p>
          <a:r>
            <a:rPr lang="en-US" dirty="0"/>
            <a:t>Elizabeth </a:t>
          </a:r>
          <a:r>
            <a:rPr lang="en-US" dirty="0" err="1"/>
            <a:t>McNanny</a:t>
          </a:r>
          <a:r>
            <a:rPr lang="en-US" dirty="0"/>
            <a:t>, </a:t>
          </a:r>
        </a:p>
        <a:p>
          <a:r>
            <a:rPr lang="en-US" dirty="0"/>
            <a:t>City of Caldwell, Idaho</a:t>
          </a:r>
        </a:p>
      </dgm:t>
    </dgm:pt>
    <dgm:pt modelId="{F2D6FE08-643B-4898-8B1A-0F96139E4D01}" type="parTrans" cxnId="{08FDA5FE-CD9A-47A8-811E-CFE5AFD7C0D4}">
      <dgm:prSet/>
      <dgm:spPr/>
      <dgm:t>
        <a:bodyPr/>
        <a:lstStyle/>
        <a:p>
          <a:endParaRPr lang="en-US"/>
        </a:p>
      </dgm:t>
    </dgm:pt>
    <dgm:pt modelId="{A20B983C-7B85-41EE-A77B-89197489B3FD}" type="sibTrans" cxnId="{08FDA5FE-CD9A-47A8-811E-CFE5AFD7C0D4}">
      <dgm:prSet/>
      <dgm:spPr/>
      <dgm:t>
        <a:bodyPr/>
        <a:lstStyle/>
        <a:p>
          <a:endParaRPr lang="en-US"/>
        </a:p>
      </dgm:t>
    </dgm:pt>
    <dgm:pt modelId="{AA3449CD-BA31-4F4C-A08E-D98790406D6C}">
      <dgm:prSet/>
      <dgm:spPr/>
      <dgm:t>
        <a:bodyPr/>
        <a:lstStyle/>
        <a:p>
          <a:r>
            <a:rPr lang="en-US" dirty="0"/>
            <a:t>Marcy Esbjerg, </a:t>
          </a:r>
        </a:p>
        <a:p>
          <a:r>
            <a:rPr lang="en-US" dirty="0"/>
            <a:t>Pasco County, Florida</a:t>
          </a:r>
        </a:p>
      </dgm:t>
    </dgm:pt>
    <dgm:pt modelId="{40F546EE-78FE-4900-8B9F-19D30181F712}" type="parTrans" cxnId="{A7A7C888-E04C-42F0-BB48-988F668D827F}">
      <dgm:prSet/>
      <dgm:spPr/>
      <dgm:t>
        <a:bodyPr/>
        <a:lstStyle/>
        <a:p>
          <a:endParaRPr lang="en-US"/>
        </a:p>
      </dgm:t>
    </dgm:pt>
    <dgm:pt modelId="{184405F0-2070-48AA-9B0C-2BA21D547DBF}" type="sibTrans" cxnId="{A7A7C888-E04C-42F0-BB48-988F668D827F}">
      <dgm:prSet/>
      <dgm:spPr/>
      <dgm:t>
        <a:bodyPr/>
        <a:lstStyle/>
        <a:p>
          <a:endParaRPr lang="en-US"/>
        </a:p>
      </dgm:t>
    </dgm:pt>
    <dgm:pt modelId="{BE3AC4A3-CDFC-4C2D-9E66-DA613A5A7BBD}" type="pres">
      <dgm:prSet presAssocID="{1F328E91-BC32-4365-8BE3-DBECAB25D1FF}" presName="linear" presStyleCnt="0">
        <dgm:presLayoutVars>
          <dgm:animLvl val="lvl"/>
          <dgm:resizeHandles val="exact"/>
        </dgm:presLayoutVars>
      </dgm:prSet>
      <dgm:spPr/>
    </dgm:pt>
    <dgm:pt modelId="{8F5DF48B-58B5-40E7-8A49-D2E40FDF9FF0}" type="pres">
      <dgm:prSet presAssocID="{E5612D6A-E1EE-4CE1-B875-479DE54322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5D6124E-C612-4A72-9466-0DA19C3C5792}" type="pres">
      <dgm:prSet presAssocID="{E0B3AE69-E40D-4D5F-9659-A70FDDFBB7AC}" presName="spacer" presStyleCnt="0"/>
      <dgm:spPr/>
    </dgm:pt>
    <dgm:pt modelId="{15434BD8-2456-4CA7-ABFC-C24C807FCC21}" type="pres">
      <dgm:prSet presAssocID="{37230C40-F836-4E60-B29F-A236482F81A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8BCA951-8806-44A6-BD9B-5D05479EBB4D}" type="pres">
      <dgm:prSet presAssocID="{A20B983C-7B85-41EE-A77B-89197489B3FD}" presName="spacer" presStyleCnt="0"/>
      <dgm:spPr/>
    </dgm:pt>
    <dgm:pt modelId="{115552EF-F54C-43E1-B854-602E1A2DB963}" type="pres">
      <dgm:prSet presAssocID="{AA3449CD-BA31-4F4C-A08E-D98790406D6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169C205-94E4-48A4-9733-3105B5BCC1F5}" type="presOf" srcId="{AA3449CD-BA31-4F4C-A08E-D98790406D6C}" destId="{115552EF-F54C-43E1-B854-602E1A2DB963}" srcOrd="0" destOrd="0" presId="urn:microsoft.com/office/officeart/2005/8/layout/vList2"/>
    <dgm:cxn modelId="{9797B867-A45A-4974-9B7B-4CE7D301DBBF}" srcId="{1F328E91-BC32-4365-8BE3-DBECAB25D1FF}" destId="{E5612D6A-E1EE-4CE1-B875-479DE5432201}" srcOrd="0" destOrd="0" parTransId="{F5E1BED5-21BB-4E59-8679-C007CB7C5FCF}" sibTransId="{E0B3AE69-E40D-4D5F-9659-A70FDDFBB7AC}"/>
    <dgm:cxn modelId="{A7A7C888-E04C-42F0-BB48-988F668D827F}" srcId="{1F328E91-BC32-4365-8BE3-DBECAB25D1FF}" destId="{AA3449CD-BA31-4F4C-A08E-D98790406D6C}" srcOrd="2" destOrd="0" parTransId="{40F546EE-78FE-4900-8B9F-19D30181F712}" sibTransId="{184405F0-2070-48AA-9B0C-2BA21D547DBF}"/>
    <dgm:cxn modelId="{A9D97BCD-D087-49B6-B224-663EA85DD14C}" type="presOf" srcId="{E5612D6A-E1EE-4CE1-B875-479DE5432201}" destId="{8F5DF48B-58B5-40E7-8A49-D2E40FDF9FF0}" srcOrd="0" destOrd="0" presId="urn:microsoft.com/office/officeart/2005/8/layout/vList2"/>
    <dgm:cxn modelId="{5AC813D3-9489-48B0-A283-67711CB8768E}" type="presOf" srcId="{1F328E91-BC32-4365-8BE3-DBECAB25D1FF}" destId="{BE3AC4A3-CDFC-4C2D-9E66-DA613A5A7BBD}" srcOrd="0" destOrd="0" presId="urn:microsoft.com/office/officeart/2005/8/layout/vList2"/>
    <dgm:cxn modelId="{CFFD0EEE-82D4-49B5-AF18-6CFCA790DF0F}" type="presOf" srcId="{37230C40-F836-4E60-B29F-A236482F81A4}" destId="{15434BD8-2456-4CA7-ABFC-C24C807FCC21}" srcOrd="0" destOrd="0" presId="urn:microsoft.com/office/officeart/2005/8/layout/vList2"/>
    <dgm:cxn modelId="{08FDA5FE-CD9A-47A8-811E-CFE5AFD7C0D4}" srcId="{1F328E91-BC32-4365-8BE3-DBECAB25D1FF}" destId="{37230C40-F836-4E60-B29F-A236482F81A4}" srcOrd="1" destOrd="0" parTransId="{F2D6FE08-643B-4898-8B1A-0F96139E4D01}" sibTransId="{A20B983C-7B85-41EE-A77B-89197489B3FD}"/>
    <dgm:cxn modelId="{8DBF4854-E7D3-44F5-BEF4-00B410408A6F}" type="presParOf" srcId="{BE3AC4A3-CDFC-4C2D-9E66-DA613A5A7BBD}" destId="{8F5DF48B-58B5-40E7-8A49-D2E40FDF9FF0}" srcOrd="0" destOrd="0" presId="urn:microsoft.com/office/officeart/2005/8/layout/vList2"/>
    <dgm:cxn modelId="{7226B4F3-28BE-401E-A911-47FC9BF25EEA}" type="presParOf" srcId="{BE3AC4A3-CDFC-4C2D-9E66-DA613A5A7BBD}" destId="{95D6124E-C612-4A72-9466-0DA19C3C5792}" srcOrd="1" destOrd="0" presId="urn:microsoft.com/office/officeart/2005/8/layout/vList2"/>
    <dgm:cxn modelId="{0A9548ED-CED9-4ADD-9A83-96F0D24D369D}" type="presParOf" srcId="{BE3AC4A3-CDFC-4C2D-9E66-DA613A5A7BBD}" destId="{15434BD8-2456-4CA7-ABFC-C24C807FCC21}" srcOrd="2" destOrd="0" presId="urn:microsoft.com/office/officeart/2005/8/layout/vList2"/>
    <dgm:cxn modelId="{8410BE49-4643-4B5C-B14B-48A313FD3553}" type="presParOf" srcId="{BE3AC4A3-CDFC-4C2D-9E66-DA613A5A7BBD}" destId="{68BCA951-8806-44A6-BD9B-5D05479EBB4D}" srcOrd="3" destOrd="0" presId="urn:microsoft.com/office/officeart/2005/8/layout/vList2"/>
    <dgm:cxn modelId="{D74AFECA-E0C8-482D-932A-7B01A626FCE6}" type="presParOf" srcId="{BE3AC4A3-CDFC-4C2D-9E66-DA613A5A7BBD}" destId="{115552EF-F54C-43E1-B854-602E1A2DB96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A57EFD-0AE9-4C41-BE7A-5962191AE8B5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C654347-9381-4CE1-A98A-52EAACFFB885}">
      <dgm:prSet/>
      <dgm:spPr/>
      <dgm:t>
        <a:bodyPr/>
        <a:lstStyle/>
        <a:p>
          <a:r>
            <a:rPr lang="en-US"/>
            <a:t>Training &amp; Networking Events</a:t>
          </a:r>
        </a:p>
      </dgm:t>
    </dgm:pt>
    <dgm:pt modelId="{D0E79F72-BD65-4762-BB2E-F0C1264DB267}" type="parTrans" cxnId="{73783B33-6758-4180-9633-9758B587F710}">
      <dgm:prSet/>
      <dgm:spPr/>
      <dgm:t>
        <a:bodyPr/>
        <a:lstStyle/>
        <a:p>
          <a:endParaRPr lang="en-US"/>
        </a:p>
      </dgm:t>
    </dgm:pt>
    <dgm:pt modelId="{CB772357-C7B8-4547-993A-A1E6138A229A}" type="sibTrans" cxnId="{73783B33-6758-4180-9633-9758B587F710}">
      <dgm:prSet/>
      <dgm:spPr/>
      <dgm:t>
        <a:bodyPr/>
        <a:lstStyle/>
        <a:p>
          <a:endParaRPr lang="en-US"/>
        </a:p>
      </dgm:t>
    </dgm:pt>
    <dgm:pt modelId="{BB701FE8-FDB8-4243-91A5-CC3CC48C982E}">
      <dgm:prSet/>
      <dgm:spPr/>
      <dgm:t>
        <a:bodyPr/>
        <a:lstStyle/>
        <a:p>
          <a:r>
            <a:rPr lang="en-US"/>
            <a:t>Collaborations &amp; Partnerships</a:t>
          </a:r>
        </a:p>
      </dgm:t>
    </dgm:pt>
    <dgm:pt modelId="{A7178171-D50E-4EF1-98AD-E6CFADAE6BD1}" type="parTrans" cxnId="{DEBC5794-AF4E-4A01-9D27-7E5C23202711}">
      <dgm:prSet/>
      <dgm:spPr/>
      <dgm:t>
        <a:bodyPr/>
        <a:lstStyle/>
        <a:p>
          <a:endParaRPr lang="en-US"/>
        </a:p>
      </dgm:t>
    </dgm:pt>
    <dgm:pt modelId="{4DCCC6E2-63BA-4EAE-BBED-19C4FB678C23}" type="sibTrans" cxnId="{DEBC5794-AF4E-4A01-9D27-7E5C23202711}">
      <dgm:prSet/>
      <dgm:spPr/>
      <dgm:t>
        <a:bodyPr/>
        <a:lstStyle/>
        <a:p>
          <a:endParaRPr lang="en-US"/>
        </a:p>
      </dgm:t>
    </dgm:pt>
    <dgm:pt modelId="{B30AD283-5CEB-40E7-BEEE-DEBC67A0C34F}">
      <dgm:prSet/>
      <dgm:spPr/>
      <dgm:t>
        <a:bodyPr/>
        <a:lstStyle/>
        <a:p>
          <a:r>
            <a:rPr lang="en-US"/>
            <a:t>Communications Access</a:t>
          </a:r>
        </a:p>
      </dgm:t>
    </dgm:pt>
    <dgm:pt modelId="{975BF384-0CB4-4DC7-8FE3-E10136E6736A}" type="parTrans" cxnId="{47C6ACEF-D361-4208-B2BB-A17040E2DFDD}">
      <dgm:prSet/>
      <dgm:spPr/>
      <dgm:t>
        <a:bodyPr/>
        <a:lstStyle/>
        <a:p>
          <a:endParaRPr lang="en-US"/>
        </a:p>
      </dgm:t>
    </dgm:pt>
    <dgm:pt modelId="{8545429E-FB63-471E-89F3-A963EBE87959}" type="sibTrans" cxnId="{47C6ACEF-D361-4208-B2BB-A17040E2DFDD}">
      <dgm:prSet/>
      <dgm:spPr/>
      <dgm:t>
        <a:bodyPr/>
        <a:lstStyle/>
        <a:p>
          <a:endParaRPr lang="en-US"/>
        </a:p>
      </dgm:t>
    </dgm:pt>
    <dgm:pt modelId="{569FF418-E832-4E75-9B84-C21D9AC886C7}" type="pres">
      <dgm:prSet presAssocID="{83A57EFD-0AE9-4C41-BE7A-5962191AE8B5}" presName="vert0" presStyleCnt="0">
        <dgm:presLayoutVars>
          <dgm:dir/>
          <dgm:animOne val="branch"/>
          <dgm:animLvl val="lvl"/>
        </dgm:presLayoutVars>
      </dgm:prSet>
      <dgm:spPr/>
    </dgm:pt>
    <dgm:pt modelId="{0FBD3F40-C821-4954-A91A-D4A6464CE91C}" type="pres">
      <dgm:prSet presAssocID="{BC654347-9381-4CE1-A98A-52EAACFFB885}" presName="thickLine" presStyleLbl="alignNode1" presStyleIdx="0" presStyleCnt="3"/>
      <dgm:spPr/>
    </dgm:pt>
    <dgm:pt modelId="{773D5E3B-BFC9-429E-A4E3-5C7D5DE2EB6D}" type="pres">
      <dgm:prSet presAssocID="{BC654347-9381-4CE1-A98A-52EAACFFB885}" presName="horz1" presStyleCnt="0"/>
      <dgm:spPr/>
    </dgm:pt>
    <dgm:pt modelId="{04E09552-39FA-4503-A12B-00DFCA9B6A2A}" type="pres">
      <dgm:prSet presAssocID="{BC654347-9381-4CE1-A98A-52EAACFFB885}" presName="tx1" presStyleLbl="revTx" presStyleIdx="0" presStyleCnt="3"/>
      <dgm:spPr/>
    </dgm:pt>
    <dgm:pt modelId="{4B5F7885-40D1-4F50-AA81-8224B787CBE1}" type="pres">
      <dgm:prSet presAssocID="{BC654347-9381-4CE1-A98A-52EAACFFB885}" presName="vert1" presStyleCnt="0"/>
      <dgm:spPr/>
    </dgm:pt>
    <dgm:pt modelId="{6B750AA1-4857-4134-A6B4-AA02082EF108}" type="pres">
      <dgm:prSet presAssocID="{BB701FE8-FDB8-4243-91A5-CC3CC48C982E}" presName="thickLine" presStyleLbl="alignNode1" presStyleIdx="1" presStyleCnt="3"/>
      <dgm:spPr/>
    </dgm:pt>
    <dgm:pt modelId="{1AE49AEB-C328-4DF1-951D-30081571944B}" type="pres">
      <dgm:prSet presAssocID="{BB701FE8-FDB8-4243-91A5-CC3CC48C982E}" presName="horz1" presStyleCnt="0"/>
      <dgm:spPr/>
    </dgm:pt>
    <dgm:pt modelId="{AF13E342-9A29-405E-905A-E8C3E02E2D17}" type="pres">
      <dgm:prSet presAssocID="{BB701FE8-FDB8-4243-91A5-CC3CC48C982E}" presName="tx1" presStyleLbl="revTx" presStyleIdx="1" presStyleCnt="3"/>
      <dgm:spPr/>
    </dgm:pt>
    <dgm:pt modelId="{0E6AD190-7FEF-4538-98FD-86BD53A93E39}" type="pres">
      <dgm:prSet presAssocID="{BB701FE8-FDB8-4243-91A5-CC3CC48C982E}" presName="vert1" presStyleCnt="0"/>
      <dgm:spPr/>
    </dgm:pt>
    <dgm:pt modelId="{FC4E3CB9-D91C-4D73-8004-6720B8EB5E2C}" type="pres">
      <dgm:prSet presAssocID="{B30AD283-5CEB-40E7-BEEE-DEBC67A0C34F}" presName="thickLine" presStyleLbl="alignNode1" presStyleIdx="2" presStyleCnt="3"/>
      <dgm:spPr/>
    </dgm:pt>
    <dgm:pt modelId="{DCC869FC-11AC-4311-B8CD-D298395975CA}" type="pres">
      <dgm:prSet presAssocID="{B30AD283-5CEB-40E7-BEEE-DEBC67A0C34F}" presName="horz1" presStyleCnt="0"/>
      <dgm:spPr/>
    </dgm:pt>
    <dgm:pt modelId="{6E4416C8-09DB-4348-AAEA-FB9A68D18F7D}" type="pres">
      <dgm:prSet presAssocID="{B30AD283-5CEB-40E7-BEEE-DEBC67A0C34F}" presName="tx1" presStyleLbl="revTx" presStyleIdx="2" presStyleCnt="3"/>
      <dgm:spPr/>
    </dgm:pt>
    <dgm:pt modelId="{20D9F93D-7B28-4A80-AC19-B609B58198F4}" type="pres">
      <dgm:prSet presAssocID="{B30AD283-5CEB-40E7-BEEE-DEBC67A0C34F}" presName="vert1" presStyleCnt="0"/>
      <dgm:spPr/>
    </dgm:pt>
  </dgm:ptLst>
  <dgm:cxnLst>
    <dgm:cxn modelId="{B58A0A21-F438-4F86-99F8-2000C2779654}" type="presOf" srcId="{83A57EFD-0AE9-4C41-BE7A-5962191AE8B5}" destId="{569FF418-E832-4E75-9B84-C21D9AC886C7}" srcOrd="0" destOrd="0" presId="urn:microsoft.com/office/officeart/2008/layout/LinedList"/>
    <dgm:cxn modelId="{73783B33-6758-4180-9633-9758B587F710}" srcId="{83A57EFD-0AE9-4C41-BE7A-5962191AE8B5}" destId="{BC654347-9381-4CE1-A98A-52EAACFFB885}" srcOrd="0" destOrd="0" parTransId="{D0E79F72-BD65-4762-BB2E-F0C1264DB267}" sibTransId="{CB772357-C7B8-4547-993A-A1E6138A229A}"/>
    <dgm:cxn modelId="{D051E466-CA9D-4555-8DE7-40234C18623E}" type="presOf" srcId="{BC654347-9381-4CE1-A98A-52EAACFFB885}" destId="{04E09552-39FA-4503-A12B-00DFCA9B6A2A}" srcOrd="0" destOrd="0" presId="urn:microsoft.com/office/officeart/2008/layout/LinedList"/>
    <dgm:cxn modelId="{DEBC5794-AF4E-4A01-9D27-7E5C23202711}" srcId="{83A57EFD-0AE9-4C41-BE7A-5962191AE8B5}" destId="{BB701FE8-FDB8-4243-91A5-CC3CC48C982E}" srcOrd="1" destOrd="0" parTransId="{A7178171-D50E-4EF1-98AD-E6CFADAE6BD1}" sibTransId="{4DCCC6E2-63BA-4EAE-BBED-19C4FB678C23}"/>
    <dgm:cxn modelId="{F20A979D-7BEE-4149-BB87-BF7A528B9463}" type="presOf" srcId="{BB701FE8-FDB8-4243-91A5-CC3CC48C982E}" destId="{AF13E342-9A29-405E-905A-E8C3E02E2D17}" srcOrd="0" destOrd="0" presId="urn:microsoft.com/office/officeart/2008/layout/LinedList"/>
    <dgm:cxn modelId="{50CFDBAB-5BC1-4015-B555-57A7FD2B70D7}" type="presOf" srcId="{B30AD283-5CEB-40E7-BEEE-DEBC67A0C34F}" destId="{6E4416C8-09DB-4348-AAEA-FB9A68D18F7D}" srcOrd="0" destOrd="0" presId="urn:microsoft.com/office/officeart/2008/layout/LinedList"/>
    <dgm:cxn modelId="{47C6ACEF-D361-4208-B2BB-A17040E2DFDD}" srcId="{83A57EFD-0AE9-4C41-BE7A-5962191AE8B5}" destId="{B30AD283-5CEB-40E7-BEEE-DEBC67A0C34F}" srcOrd="2" destOrd="0" parTransId="{975BF384-0CB4-4DC7-8FE3-E10136E6736A}" sibTransId="{8545429E-FB63-471E-89F3-A963EBE87959}"/>
    <dgm:cxn modelId="{E52CFC1F-8BF0-42BC-AF38-B2D6AEDEC119}" type="presParOf" srcId="{569FF418-E832-4E75-9B84-C21D9AC886C7}" destId="{0FBD3F40-C821-4954-A91A-D4A6464CE91C}" srcOrd="0" destOrd="0" presId="urn:microsoft.com/office/officeart/2008/layout/LinedList"/>
    <dgm:cxn modelId="{42E1E622-05BE-46BE-966A-6DC735D0B632}" type="presParOf" srcId="{569FF418-E832-4E75-9B84-C21D9AC886C7}" destId="{773D5E3B-BFC9-429E-A4E3-5C7D5DE2EB6D}" srcOrd="1" destOrd="0" presId="urn:microsoft.com/office/officeart/2008/layout/LinedList"/>
    <dgm:cxn modelId="{A49A146C-E7ED-49BB-B0C0-9739CBB24010}" type="presParOf" srcId="{773D5E3B-BFC9-429E-A4E3-5C7D5DE2EB6D}" destId="{04E09552-39FA-4503-A12B-00DFCA9B6A2A}" srcOrd="0" destOrd="0" presId="urn:microsoft.com/office/officeart/2008/layout/LinedList"/>
    <dgm:cxn modelId="{9CB73F09-2153-4884-99F2-8E39EA7F21B3}" type="presParOf" srcId="{773D5E3B-BFC9-429E-A4E3-5C7D5DE2EB6D}" destId="{4B5F7885-40D1-4F50-AA81-8224B787CBE1}" srcOrd="1" destOrd="0" presId="urn:microsoft.com/office/officeart/2008/layout/LinedList"/>
    <dgm:cxn modelId="{7499E14E-66E7-405C-89BC-A3FC036986D9}" type="presParOf" srcId="{569FF418-E832-4E75-9B84-C21D9AC886C7}" destId="{6B750AA1-4857-4134-A6B4-AA02082EF108}" srcOrd="2" destOrd="0" presId="urn:microsoft.com/office/officeart/2008/layout/LinedList"/>
    <dgm:cxn modelId="{99FA8DD8-DB32-40D8-91C8-FAF945A14D62}" type="presParOf" srcId="{569FF418-E832-4E75-9B84-C21D9AC886C7}" destId="{1AE49AEB-C328-4DF1-951D-30081571944B}" srcOrd="3" destOrd="0" presId="urn:microsoft.com/office/officeart/2008/layout/LinedList"/>
    <dgm:cxn modelId="{90628F5B-8370-4979-8B4D-E4C11599FB8B}" type="presParOf" srcId="{1AE49AEB-C328-4DF1-951D-30081571944B}" destId="{AF13E342-9A29-405E-905A-E8C3E02E2D17}" srcOrd="0" destOrd="0" presId="urn:microsoft.com/office/officeart/2008/layout/LinedList"/>
    <dgm:cxn modelId="{ACF35D52-505D-4334-A45B-FA90DEA273CA}" type="presParOf" srcId="{1AE49AEB-C328-4DF1-951D-30081571944B}" destId="{0E6AD190-7FEF-4538-98FD-86BD53A93E39}" srcOrd="1" destOrd="0" presId="urn:microsoft.com/office/officeart/2008/layout/LinedList"/>
    <dgm:cxn modelId="{DAD429A8-0191-4995-AB8E-275385AAE3A8}" type="presParOf" srcId="{569FF418-E832-4E75-9B84-C21D9AC886C7}" destId="{FC4E3CB9-D91C-4D73-8004-6720B8EB5E2C}" srcOrd="4" destOrd="0" presId="urn:microsoft.com/office/officeart/2008/layout/LinedList"/>
    <dgm:cxn modelId="{6B1724D3-C3A2-41D9-BD5A-2179D23944E0}" type="presParOf" srcId="{569FF418-E832-4E75-9B84-C21D9AC886C7}" destId="{DCC869FC-11AC-4311-B8CD-D298395975CA}" srcOrd="5" destOrd="0" presId="urn:microsoft.com/office/officeart/2008/layout/LinedList"/>
    <dgm:cxn modelId="{10442F07-8127-406D-906A-06AFD01337BE}" type="presParOf" srcId="{DCC869FC-11AC-4311-B8CD-D298395975CA}" destId="{6E4416C8-09DB-4348-AAEA-FB9A68D18F7D}" srcOrd="0" destOrd="0" presId="urn:microsoft.com/office/officeart/2008/layout/LinedList"/>
    <dgm:cxn modelId="{A0F7AE4A-2DB7-40FD-AB3D-EC97C2E2AEC7}" type="presParOf" srcId="{DCC869FC-11AC-4311-B8CD-D298395975CA}" destId="{20D9F93D-7B28-4A80-AC19-B609B58198F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DF48B-58B5-40E7-8A49-D2E40FDF9FF0}">
      <dsp:nvSpPr>
        <dsp:cNvPr id="0" name=""/>
        <dsp:cNvSpPr/>
      </dsp:nvSpPr>
      <dsp:spPr>
        <a:xfrm>
          <a:off x="0" y="62351"/>
          <a:ext cx="10515600" cy="1347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Melissa Pond,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City of Quincy, Massachusetts; NCDA</a:t>
          </a:r>
        </a:p>
      </dsp:txBody>
      <dsp:txXfrm>
        <a:off x="65796" y="128147"/>
        <a:ext cx="10384008" cy="1216248"/>
      </dsp:txXfrm>
    </dsp:sp>
    <dsp:sp modelId="{15434BD8-2456-4CA7-ABFC-C24C807FCC21}">
      <dsp:nvSpPr>
        <dsp:cNvPr id="0" name=""/>
        <dsp:cNvSpPr/>
      </dsp:nvSpPr>
      <dsp:spPr>
        <a:xfrm>
          <a:off x="0" y="1502352"/>
          <a:ext cx="10515600" cy="1347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Elizabeth </a:t>
          </a:r>
          <a:r>
            <a:rPr lang="en-US" sz="3200" kern="1200" dirty="0" err="1"/>
            <a:t>McNanny</a:t>
          </a:r>
          <a:r>
            <a:rPr lang="en-US" sz="3200" kern="1200" dirty="0"/>
            <a:t>,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City of Caldwell, Idaho</a:t>
          </a:r>
        </a:p>
      </dsp:txBody>
      <dsp:txXfrm>
        <a:off x="65796" y="1568148"/>
        <a:ext cx="10384008" cy="1216248"/>
      </dsp:txXfrm>
    </dsp:sp>
    <dsp:sp modelId="{115552EF-F54C-43E1-B854-602E1A2DB963}">
      <dsp:nvSpPr>
        <dsp:cNvPr id="0" name=""/>
        <dsp:cNvSpPr/>
      </dsp:nvSpPr>
      <dsp:spPr>
        <a:xfrm>
          <a:off x="0" y="2942352"/>
          <a:ext cx="10515600" cy="1347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Marcy Esbjerg,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Pasco County, Florida</a:t>
          </a:r>
        </a:p>
      </dsp:txBody>
      <dsp:txXfrm>
        <a:off x="65796" y="3008148"/>
        <a:ext cx="10384008" cy="1216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D3F40-C821-4954-A91A-D4A6464CE91C}">
      <dsp:nvSpPr>
        <dsp:cNvPr id="0" name=""/>
        <dsp:cNvSpPr/>
      </dsp:nvSpPr>
      <dsp:spPr>
        <a:xfrm>
          <a:off x="0" y="1964"/>
          <a:ext cx="972007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E09552-39FA-4503-A12B-00DFCA9B6A2A}">
      <dsp:nvSpPr>
        <dsp:cNvPr id="0" name=""/>
        <dsp:cNvSpPr/>
      </dsp:nvSpPr>
      <dsp:spPr>
        <a:xfrm>
          <a:off x="0" y="1964"/>
          <a:ext cx="9720072" cy="1339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Training &amp; Networking Events</a:t>
          </a:r>
        </a:p>
      </dsp:txBody>
      <dsp:txXfrm>
        <a:off x="0" y="1964"/>
        <a:ext cx="9720072" cy="1339810"/>
      </dsp:txXfrm>
    </dsp:sp>
    <dsp:sp modelId="{6B750AA1-4857-4134-A6B4-AA02082EF108}">
      <dsp:nvSpPr>
        <dsp:cNvPr id="0" name=""/>
        <dsp:cNvSpPr/>
      </dsp:nvSpPr>
      <dsp:spPr>
        <a:xfrm>
          <a:off x="0" y="1341774"/>
          <a:ext cx="9720072" cy="0"/>
        </a:xfrm>
        <a:prstGeom prst="line">
          <a:avLst/>
        </a:prstGeom>
        <a:gradFill rotWithShape="0">
          <a:gsLst>
            <a:gs pos="0">
              <a:schemeClr val="accent2">
                <a:hueOff val="-661686"/>
                <a:satOff val="746"/>
                <a:lumOff val="1765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661686"/>
                <a:satOff val="746"/>
                <a:lumOff val="1765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-661686"/>
              <a:satOff val="746"/>
              <a:lumOff val="1765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13E342-9A29-405E-905A-E8C3E02E2D17}">
      <dsp:nvSpPr>
        <dsp:cNvPr id="0" name=""/>
        <dsp:cNvSpPr/>
      </dsp:nvSpPr>
      <dsp:spPr>
        <a:xfrm>
          <a:off x="0" y="1341774"/>
          <a:ext cx="9720072" cy="1339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Collaborations &amp; Partnerships</a:t>
          </a:r>
        </a:p>
      </dsp:txBody>
      <dsp:txXfrm>
        <a:off x="0" y="1341774"/>
        <a:ext cx="9720072" cy="1339810"/>
      </dsp:txXfrm>
    </dsp:sp>
    <dsp:sp modelId="{FC4E3CB9-D91C-4D73-8004-6720B8EB5E2C}">
      <dsp:nvSpPr>
        <dsp:cNvPr id="0" name=""/>
        <dsp:cNvSpPr/>
      </dsp:nvSpPr>
      <dsp:spPr>
        <a:xfrm>
          <a:off x="0" y="2681585"/>
          <a:ext cx="9720072" cy="0"/>
        </a:xfrm>
        <a:prstGeom prst="line">
          <a:avLst/>
        </a:prstGeom>
        <a:gradFill rotWithShape="0">
          <a:gsLst>
            <a:gs pos="0">
              <a:schemeClr val="accent2">
                <a:hueOff val="-1323373"/>
                <a:satOff val="1492"/>
                <a:lumOff val="353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1323373"/>
                <a:satOff val="1492"/>
                <a:lumOff val="353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4416C8-09DB-4348-AAEA-FB9A68D18F7D}">
      <dsp:nvSpPr>
        <dsp:cNvPr id="0" name=""/>
        <dsp:cNvSpPr/>
      </dsp:nvSpPr>
      <dsp:spPr>
        <a:xfrm>
          <a:off x="0" y="2681585"/>
          <a:ext cx="9720072" cy="1339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Communications Access</a:t>
          </a:r>
        </a:p>
      </dsp:txBody>
      <dsp:txXfrm>
        <a:off x="0" y="2681585"/>
        <a:ext cx="9720072" cy="1339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349DD-9083-45CD-8177-F593BAE2104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F0070-C94F-43D8-9020-836AEB73A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Challenges: not all training and networking opportunities apply to all vendors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Opportunities: Focus on high-level, mutual goals (bipartisan, opportunity, state or national frameworks, volunteerism, grant-writing, environmental factors…)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Community Development Symposium: Engagement tool to bring together public service agencies for a region-wide dialogue on a specific topic related to community development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F0070-C94F-43D8-9020-836AEB73A8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36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Challenges: Data sharing; funding sources that require collaboration and partnership; competition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Opportunities: participate in local established community collaborations for example, South Shore Hunger Network, Community Health Network Alliance, &amp; Coordinated Family and Community Engagement (CFCE); Referral and referral follow-up; formal agreements with memorandums of understanding; funding opportunities; establish relationships and potential projects ahead of funding opportunities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F0070-C94F-43D8-9020-836AEB73A8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12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Challenges: Most vulnerable groups need more assistance with communications support (persons with disabilities, persons with limited English proficiency); Google Translate not considered meaningful access as determined by Department of Justice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Opportunities: Fund interpreters, translators, CART services; work with Commission on Disabilities, cultural/immigration service providers; hire diverse staff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F0070-C94F-43D8-9020-836AEB73A8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4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27FE622-3620-446E-8FE1-155C4B348EE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EC62-EF53-45B0-ACF6-B0693EBEC92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92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E622-3620-446E-8FE1-155C4B348EE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EC62-EF53-45B0-ACF6-B0693EBE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5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E622-3620-446E-8FE1-155C4B348EE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EC62-EF53-45B0-ACF6-B0693EBEC92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05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E622-3620-446E-8FE1-155C4B348EE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EC62-EF53-45B0-ACF6-B0693EBE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0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E622-3620-446E-8FE1-155C4B348EE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EC62-EF53-45B0-ACF6-B0693EBEC92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28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E622-3620-446E-8FE1-155C4B348EE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EC62-EF53-45B0-ACF6-B0693EBE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8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E622-3620-446E-8FE1-155C4B348EE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EC62-EF53-45B0-ACF6-B0693EBE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6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E622-3620-446E-8FE1-155C4B348EE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EC62-EF53-45B0-ACF6-B0693EBE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4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E622-3620-446E-8FE1-155C4B348EE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EC62-EF53-45B0-ACF6-B0693EBE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5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E622-3620-446E-8FE1-155C4B348EE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EC62-EF53-45B0-ACF6-B0693EBE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3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E622-3620-446E-8FE1-155C4B348EE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EC62-EF53-45B0-ACF6-B0693EBEC92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25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27FE622-3620-446E-8FE1-155C4B348EE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B80EC62-EF53-45B0-ACF6-B0693EBEC92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54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 for NCDA; blue on white; text NCDA and National Community Development Association; also graphic that looks like a podium with stairs striped blue and white lines running horizontal across ">
            <a:extLst>
              <a:ext uri="{FF2B5EF4-FFF2-40B4-BE49-F238E27FC236}">
                <a16:creationId xmlns:a16="http://schemas.microsoft.com/office/drawing/2014/main" id="{182E2877-9B0A-4746-B09E-A8A33C72A9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" r="395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9A5B0-EBA2-7A40-8F97-D1703A7D1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5093208"/>
            <a:ext cx="6973204" cy="1261872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6/18/21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A867A-FD8B-7B49-A6D0-A5FD6EDFB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9" y="5093208"/>
            <a:ext cx="2892986" cy="1261872"/>
          </a:xfrm>
        </p:spPr>
        <p:txBody>
          <a:bodyPr anchor="ctr">
            <a:norm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</a:rPr>
              <a:t>Annual Conference</a:t>
            </a:r>
          </a:p>
        </p:txBody>
      </p:sp>
    </p:spTree>
    <p:extLst>
      <p:ext uri="{BB962C8B-B14F-4D97-AF65-F5344CB8AC3E}">
        <p14:creationId xmlns:p14="http://schemas.microsoft.com/office/powerpoint/2010/main" val="234683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C2D5-DA29-A04C-98F6-08BCC878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b="1"/>
              <a:t>Speakers</a:t>
            </a:r>
            <a:r>
              <a:rPr lang="en-US" sz="5200"/>
              <a:t>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03F599-9237-4FE4-AAE5-D7A16E7794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68994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2421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8D94-1A6E-404E-8E53-61B1A66DD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Asking Questions and Commenting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800D2-AEEB-8C40-9586-0B38DB0C9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80673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Type your </a:t>
            </a:r>
            <a:r>
              <a:rPr lang="en-US" b="1" dirty="0"/>
              <a:t>questions for speakers </a:t>
            </a:r>
            <a:r>
              <a:rPr lang="en-US" dirty="0"/>
              <a:t>in the </a:t>
            </a:r>
            <a:r>
              <a:rPr lang="en-US" b="1" dirty="0"/>
              <a:t>Q &amp; A</a:t>
            </a:r>
            <a:r>
              <a:rPr lang="en-US" dirty="0"/>
              <a:t> box and I will direct them to the speakers as your moderator.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have general questions or comments or just want to say hello, please use the chat feature. </a:t>
            </a:r>
          </a:p>
        </p:txBody>
      </p:sp>
      <p:pic>
        <p:nvPicPr>
          <p:cNvPr id="5" name="Picture 4" descr="User interface for ZOOM ">
            <a:extLst>
              <a:ext uri="{FF2B5EF4-FFF2-40B4-BE49-F238E27FC236}">
                <a16:creationId xmlns:a16="http://schemas.microsoft.com/office/drawing/2014/main" id="{37A96739-F699-EE4A-84C1-98EB420AED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39"/>
          <a:stretch/>
        </p:blipFill>
        <p:spPr>
          <a:xfrm>
            <a:off x="0" y="3352605"/>
            <a:ext cx="12192000" cy="629798"/>
          </a:xfrm>
          <a:prstGeom prst="rect">
            <a:avLst/>
          </a:prstGeom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id="{6E7D4828-FB67-5046-B5B3-6791AA6828CB}"/>
              </a:ext>
            </a:extLst>
          </p:cNvPr>
          <p:cNvSpPr/>
          <p:nvPr/>
        </p:nvSpPr>
        <p:spPr>
          <a:xfrm>
            <a:off x="7696200" y="2480707"/>
            <a:ext cx="731520" cy="8466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DE455317-B8A8-BF40-BDE0-7892F5C2AEC8}"/>
              </a:ext>
            </a:extLst>
          </p:cNvPr>
          <p:cNvSpPr/>
          <p:nvPr/>
        </p:nvSpPr>
        <p:spPr>
          <a:xfrm rot="10800000">
            <a:off x="3977640" y="4098449"/>
            <a:ext cx="731520" cy="8466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6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3C2B-76EB-401E-A1FC-07E781025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Melissa Pond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City of Quincy, mA</a:t>
            </a:r>
          </a:p>
        </p:txBody>
      </p:sp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id="{5ECB1430-5CD1-470D-8F0F-7EDE4C790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77FB75-4D80-4DEE-BF96-8E58F3C931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800349"/>
              </p:ext>
            </p:extLst>
          </p:nvPr>
        </p:nvGraphicFramePr>
        <p:xfrm>
          <a:off x="1685609" y="2286000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C074904-9106-436A-B130-D9C61E4474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75" b="67846"/>
          <a:stretch/>
        </p:blipFill>
        <p:spPr>
          <a:xfrm>
            <a:off x="762000" y="2286000"/>
            <a:ext cx="1101760" cy="1040860"/>
          </a:xfrm>
          <a:prstGeom prst="rect">
            <a:avLst/>
          </a:prstGeom>
        </p:spPr>
      </p:pic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179176E-22F8-440B-B96A-6ECEDD8E457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4" r="89614" b="38033"/>
          <a:stretch/>
        </p:blipFill>
        <p:spPr>
          <a:xfrm>
            <a:off x="786318" y="3872136"/>
            <a:ext cx="884135" cy="7879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04C0251-269E-4420-B290-C2DE8B892C18}"/>
              </a:ext>
            </a:extLst>
          </p:cNvPr>
          <p:cNvGrpSpPr/>
          <p:nvPr/>
        </p:nvGrpSpPr>
        <p:grpSpPr>
          <a:xfrm>
            <a:off x="774159" y="5114754"/>
            <a:ext cx="899291" cy="942999"/>
            <a:chOff x="774159" y="5008220"/>
            <a:chExt cx="899291" cy="9429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DEEE66-14F3-41D9-9931-3FB30334384B}"/>
                </a:ext>
              </a:extLst>
            </p:cNvPr>
            <p:cNvSpPr/>
            <p:nvPr/>
          </p:nvSpPr>
          <p:spPr>
            <a:xfrm>
              <a:off x="786318" y="5008220"/>
              <a:ext cx="884135" cy="87701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6ED6108B-E5D1-497B-8C21-8C93A89A7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967" r="88293" b="4021"/>
            <a:stretch/>
          </p:blipFill>
          <p:spPr>
            <a:xfrm>
              <a:off x="774159" y="5074203"/>
              <a:ext cx="899291" cy="877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8689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3DD5C-61E4-4A6A-A513-9B47F839C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300">
                <a:solidFill>
                  <a:srgbClr val="FFFFFF"/>
                </a:solidFill>
              </a:rPr>
              <a:t>Training &amp; Networking Events 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3DD487B-67F6-447B-8FD3-1E6A7C1C187B}"/>
              </a:ext>
            </a:extLst>
          </p:cNvPr>
          <p:cNvSpPr/>
          <p:nvPr/>
        </p:nvSpPr>
        <p:spPr>
          <a:xfrm>
            <a:off x="1024129" y="2286000"/>
            <a:ext cx="3791711" cy="39319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b="1" dirty="0">
                <a:solidFill>
                  <a:srgbClr val="FFFFFF"/>
                </a:solidFill>
              </a:rPr>
              <a:t>Annual Symposium: 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Five Year Plan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Transportation &amp; Health 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Inclusion &amp; Disabilities 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Literacy &amp; Screen Time 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Childhood Health Social Media 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Opportunity Index 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Outcome Measurement 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Volunteerism</a:t>
            </a:r>
          </a:p>
        </p:txBody>
      </p:sp>
      <p:pic>
        <p:nvPicPr>
          <p:cNvPr id="4" name="Picture 3" descr="Facilitator at white board holding marker; white board says &quot;shared vision&quot;">
            <a:extLst>
              <a:ext uri="{FF2B5EF4-FFF2-40B4-BE49-F238E27FC236}">
                <a16:creationId xmlns:a16="http://schemas.microsoft.com/office/drawing/2014/main" id="{3F854335-21B7-4EA6-96A8-FF47DCE68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83030"/>
            <a:ext cx="5455921" cy="40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7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BDDD243-ED5F-4896-B18B-ABCF4B7E1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9E6BB3-DF2B-4751-97C5-B3DB949AE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3DD5C-61E4-4A6A-A513-9B47F839C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11819"/>
            <a:ext cx="9720072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Collaborations &amp; Partnerships</a:t>
            </a:r>
          </a:p>
        </p:txBody>
      </p:sp>
      <p:pic>
        <p:nvPicPr>
          <p:cNvPr id="6" name="Picture 5" descr="illustration to represent a network of people; shows figure of person inside a circle seven times; each circle is connected by lines">
            <a:extLst>
              <a:ext uri="{FF2B5EF4-FFF2-40B4-BE49-F238E27FC236}">
                <a16:creationId xmlns:a16="http://schemas.microsoft.com/office/drawing/2014/main" id="{512D7E48-5748-4F6D-B344-1C3BF9AE2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34" y="660774"/>
            <a:ext cx="4747090" cy="357218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1721DD-D110-44EE-82A7-D56AB687E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04427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5" descr="three round tables with people talking and one person at each table taking notes on big paper">
            <a:extLst>
              <a:ext uri="{FF2B5EF4-FFF2-40B4-BE49-F238E27FC236}">
                <a16:creationId xmlns:a16="http://schemas.microsoft.com/office/drawing/2014/main" id="{825C5EFD-D065-4D6D-A253-FE3E6563A2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660774"/>
            <a:ext cx="4809063" cy="360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7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9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4" name="Straight Connector 43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5" name="Rectangle 45">
            <a:extLst>
              <a:ext uri="{FF2B5EF4-FFF2-40B4-BE49-F238E27FC236}">
                <a16:creationId xmlns:a16="http://schemas.microsoft.com/office/drawing/2014/main" id="{42DD0C21-8FEE-4C18-8789-CC8ABE206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7">
            <a:extLst>
              <a:ext uri="{FF2B5EF4-FFF2-40B4-BE49-F238E27FC236}">
                <a16:creationId xmlns:a16="http://schemas.microsoft.com/office/drawing/2014/main" id="{A4B51757-7607-4CEA-A0EE-3C5BDC2C1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3DD5C-61E4-4A6A-A513-9B47F839C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Communications Access</a:t>
            </a:r>
          </a:p>
        </p:txBody>
      </p:sp>
      <p:pic>
        <p:nvPicPr>
          <p:cNvPr id="11" name="Picture 10" descr="A group of mostly Asian people posing for a photo&#10;&#10;">
            <a:extLst>
              <a:ext uri="{FF2B5EF4-FFF2-40B4-BE49-F238E27FC236}">
                <a16:creationId xmlns:a16="http://schemas.microsoft.com/office/drawing/2014/main" id="{7FCA70F7-58A0-4285-9BD8-9464D1B47D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3154025" y="640080"/>
            <a:ext cx="5878145" cy="3306457"/>
          </a:xfrm>
          <a:prstGeom prst="rect">
            <a:avLst/>
          </a:prstGeom>
        </p:spPr>
      </p:pic>
      <p:cxnSp>
        <p:nvCxnSpPr>
          <p:cNvPr id="57" name="Straight Connector 49">
            <a:extLst>
              <a:ext uri="{FF2B5EF4-FFF2-40B4-BE49-F238E27FC236}">
                <a16:creationId xmlns:a16="http://schemas.microsoft.com/office/drawing/2014/main" id="{FEF39256-F095-41C8-8707-6C1A665E8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61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411DB08-1669-426B-BBEB-FAD285EF8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9E4219-121F-4CD1-AA58-24746CD2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115DB-D9FF-264F-ABC7-9FB192C7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 &amp; 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F50912-06FD-4216-BAD3-21050F59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graphic to illustrate the word question with two figures of people and a thought bubble with a question mark ">
            <a:extLst>
              <a:ext uri="{FF2B5EF4-FFF2-40B4-BE49-F238E27FC236}">
                <a16:creationId xmlns:a16="http://schemas.microsoft.com/office/drawing/2014/main" id="{35F0ED20-F5D1-4EB5-A99C-B5A959059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699753"/>
            <a:ext cx="5459470" cy="545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79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1099</TotalTime>
  <Words>321</Words>
  <Application>Microsoft Office PowerPoint</Application>
  <PresentationFormat>Widescreen</PresentationFormat>
  <Paragraphs>46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Tw Cen MT</vt:lpstr>
      <vt:lpstr>Tw Cen MT Condensed</vt:lpstr>
      <vt:lpstr>Wingdings 3</vt:lpstr>
      <vt:lpstr>Integral</vt:lpstr>
      <vt:lpstr>6/18/21</vt:lpstr>
      <vt:lpstr>Speakers </vt:lpstr>
      <vt:lpstr>Asking Questions and Commenting</vt:lpstr>
      <vt:lpstr>Melissa Pond City of Quincy, mA</vt:lpstr>
      <vt:lpstr>Training &amp; Networking Events </vt:lpstr>
      <vt:lpstr>Collaborations &amp; Partnerships</vt:lpstr>
      <vt:lpstr>Communications Access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Horr</dc:creator>
  <cp:lastModifiedBy>MELISSA HORR</cp:lastModifiedBy>
  <cp:revision>69</cp:revision>
  <dcterms:created xsi:type="dcterms:W3CDTF">2021-01-06T00:45:49Z</dcterms:created>
  <dcterms:modified xsi:type="dcterms:W3CDTF">2021-06-18T18:40:16Z</dcterms:modified>
</cp:coreProperties>
</file>